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6b61012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6b61012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6b610121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6b610121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b610121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6b610121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b75546c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b75546c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b61012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6b61012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be93d7f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be93d7f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6be93d7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6be93d7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6be93d7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6be93d7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6b61012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6b61012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b610121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6b610121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6b610121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6b610121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b610121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b610121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6b610121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6b610121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youtu.be/tdmeXcDX-Uc" TargetMode="External"/><Relationship Id="rId4" Type="http://schemas.openxmlformats.org/officeDocument/2006/relationships/hyperlink" Target="https://youtu.be/a3Y_ZvOr0K0" TargetMode="External"/><Relationship Id="rId5" Type="http://schemas.openxmlformats.org/officeDocument/2006/relationships/hyperlink" Target="https://youtu.be/HlOTuCFtuV8" TargetMode="External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orms.gle/P2ij8B6NYDmWz1Hc9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Representation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Text, Sound and Images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17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23">
                <a:solidFill>
                  <a:srgbClr val="595959"/>
                </a:solidFill>
              </a:rPr>
              <a:t>Source / Reference</a:t>
            </a:r>
            <a:r>
              <a:rPr lang="en-GB" sz="7423">
                <a:solidFill>
                  <a:srgbClr val="595959"/>
                </a:solidFill>
              </a:rPr>
              <a:t> - </a:t>
            </a:r>
            <a:r>
              <a:rPr lang="en-GB" sz="7423" u="sng">
                <a:solidFill>
                  <a:schemeClr val="hlink"/>
                </a:solidFill>
                <a:hlinkClick r:id="rId3"/>
              </a:rPr>
              <a:t>https://youtu.be/tdmeXcDX-Uc</a:t>
            </a:r>
            <a:endParaRPr sz="7423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23">
                <a:solidFill>
                  <a:srgbClr val="595959"/>
                </a:solidFill>
              </a:rPr>
              <a:t>                                  </a:t>
            </a:r>
            <a:r>
              <a:rPr lang="en-GB" sz="7423" u="sng">
                <a:solidFill>
                  <a:schemeClr val="hlink"/>
                </a:solidFill>
                <a:hlinkClick r:id="rId4"/>
              </a:rPr>
              <a:t>https://youtu.be/a3Y_ZvOr0K0</a:t>
            </a:r>
            <a:endParaRPr sz="7423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23">
                <a:solidFill>
                  <a:srgbClr val="595959"/>
                </a:solidFill>
              </a:rPr>
              <a:t>                                  </a:t>
            </a:r>
            <a:r>
              <a:rPr lang="en-GB" sz="7423" u="sng">
                <a:solidFill>
                  <a:schemeClr val="hlink"/>
                </a:solidFill>
                <a:hlinkClick r:id="rId5"/>
              </a:rPr>
              <a:t>https://youtu.be/HlOTuCFtuV8</a:t>
            </a:r>
            <a:endParaRPr sz="7423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7003674" cy="39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6831600" cy="38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6870925" cy="355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42" y="1914379"/>
            <a:ext cx="6599325" cy="13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382050" y="714575"/>
            <a:ext cx="7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benefits and drawbacks of using a larger sampling resolution when recording sound: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276325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20"/>
              <a:t>Quiz - </a:t>
            </a:r>
            <a:r>
              <a:rPr lang="en-GB" sz="2620" u="sng">
                <a:solidFill>
                  <a:schemeClr val="hlink"/>
                </a:solidFill>
                <a:hlinkClick r:id="rId3"/>
              </a:rPr>
              <a:t>https://forms.gle/P2ij8B6NYDmWz1Hc9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7272523" cy="404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7272526" cy="40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7180551" cy="402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350" y="767025"/>
            <a:ext cx="7325300" cy="41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7276649" cy="39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376975" y="10264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7364249" cy="40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7351200" cy="40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707625"/>
            <a:ext cx="7132599" cy="398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